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F7A84-5D9E-4AA0-B561-856012AC12FE}" type="datetimeFigureOut">
              <a:rPr lang="en-US" smtClean="0"/>
              <a:t>2/27/2012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3EA0-5F3D-42F7-9150-CD9CEAA62B01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F7A84-5D9E-4AA0-B561-856012AC12FE}" type="datetimeFigureOut">
              <a:rPr lang="en-US" smtClean="0"/>
              <a:t>2/27/2012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3EA0-5F3D-42F7-9150-CD9CEAA62B0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F7A84-5D9E-4AA0-B561-856012AC12FE}" type="datetimeFigureOut">
              <a:rPr lang="en-US" smtClean="0"/>
              <a:t>2/27/2012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3EA0-5F3D-42F7-9150-CD9CEAA62B0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F7A84-5D9E-4AA0-B561-856012AC12FE}" type="datetimeFigureOut">
              <a:rPr lang="en-US" smtClean="0"/>
              <a:t>2/27/2012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3EA0-5F3D-42F7-9150-CD9CEAA62B0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F7A84-5D9E-4AA0-B561-856012AC12FE}" type="datetimeFigureOut">
              <a:rPr lang="en-US" smtClean="0"/>
              <a:t>2/27/2012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3EA0-5F3D-42F7-9150-CD9CEAA62B01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F7A84-5D9E-4AA0-B561-856012AC12FE}" type="datetimeFigureOut">
              <a:rPr lang="en-US" smtClean="0"/>
              <a:t>2/27/2012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3EA0-5F3D-42F7-9150-CD9CEAA62B0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F7A84-5D9E-4AA0-B561-856012AC12FE}" type="datetimeFigureOut">
              <a:rPr lang="en-US" smtClean="0"/>
              <a:t>2/27/2012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3EA0-5F3D-42F7-9150-CD9CEAA62B0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F7A84-5D9E-4AA0-B561-856012AC12FE}" type="datetimeFigureOut">
              <a:rPr lang="en-US" smtClean="0"/>
              <a:t>2/27/2012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A783EA0-5F3D-42F7-9150-CD9CEAA62B0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F7A84-5D9E-4AA0-B561-856012AC12FE}" type="datetimeFigureOut">
              <a:rPr lang="en-US" smtClean="0"/>
              <a:t>2/27/2012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3EA0-5F3D-42F7-9150-CD9CEAA62B0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F7A84-5D9E-4AA0-B561-856012AC12FE}" type="datetimeFigureOut">
              <a:rPr lang="en-US" smtClean="0"/>
              <a:t>2/27/2012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A783EA0-5F3D-42F7-9150-CD9CEAA62B0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9B3F7A84-5D9E-4AA0-B561-856012AC12FE}" type="datetimeFigureOut">
              <a:rPr lang="en-US" smtClean="0"/>
              <a:t>2/27/2012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3EA0-5F3D-42F7-9150-CD9CEAA62B0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B3F7A84-5D9E-4AA0-B561-856012AC12FE}" type="datetimeFigureOut">
              <a:rPr lang="en-US" smtClean="0"/>
              <a:t>2/27/2012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A783EA0-5F3D-42F7-9150-CD9CEAA62B01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24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Part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8298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Pullman Strike (1894)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Pullman, IL</a:t>
            </a:r>
          </a:p>
          <a:p>
            <a:r>
              <a:rPr lang="en-US" dirty="0" smtClean="0"/>
              <a:t>Pullman Palace Car Company</a:t>
            </a:r>
          </a:p>
          <a:p>
            <a:r>
              <a:rPr lang="en-US" dirty="0" smtClean="0"/>
              <a:t>American Railway Union (Eugene V. Debs)</a:t>
            </a:r>
          </a:p>
          <a:p>
            <a:r>
              <a:rPr lang="en-US" dirty="0" smtClean="0"/>
              <a:t>250,000 workers </a:t>
            </a:r>
          </a:p>
          <a:p>
            <a:r>
              <a:rPr lang="en-US" dirty="0" smtClean="0"/>
              <a:t>U.S. Military ordered by Cleveland stepped in </a:t>
            </a:r>
          </a:p>
          <a:p>
            <a:pPr lvl="1"/>
            <a:r>
              <a:rPr lang="en-US" dirty="0" smtClean="0"/>
              <a:t>Violated Sherman Anti-Trust</a:t>
            </a:r>
          </a:p>
          <a:p>
            <a:pPr lvl="1"/>
            <a:r>
              <a:rPr lang="en-US" dirty="0" smtClean="0"/>
              <a:t>Stopped U.S. Mail</a:t>
            </a:r>
          </a:p>
          <a:p>
            <a:pPr lvl="1"/>
            <a:r>
              <a:rPr lang="en-US" dirty="0" smtClean="0"/>
              <a:t>Safety issues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8950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Pullman Strike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17" y="1600200"/>
            <a:ext cx="3124200" cy="2124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343400"/>
            <a:ext cx="3585634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307" y="1196647"/>
            <a:ext cx="3268106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609600"/>
            <a:ext cx="1924050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804805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34298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Leadville Miner’s Strike (1896)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Increased wages</a:t>
            </a:r>
          </a:p>
          <a:p>
            <a:pPr lvl="1"/>
            <a:r>
              <a:rPr lang="en-US" dirty="0" smtClean="0"/>
              <a:t>(Had been lowered Panic 1893)</a:t>
            </a:r>
          </a:p>
          <a:p>
            <a:r>
              <a:rPr lang="en-US" dirty="0" smtClean="0"/>
              <a:t>Union defeated</a:t>
            </a:r>
          </a:p>
          <a:p>
            <a:r>
              <a:rPr lang="en-US" dirty="0" smtClean="0"/>
              <a:t>WFM became more radical</a:t>
            </a:r>
          </a:p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447800"/>
            <a:ext cx="2097587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066622"/>
            <a:ext cx="4267200" cy="2367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46826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Newsboys strike (1899)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NY City</a:t>
            </a:r>
          </a:p>
          <a:p>
            <a:r>
              <a:rPr lang="en-US" dirty="0" smtClean="0"/>
              <a:t>Youth lead against Pulitzer and Hearst</a:t>
            </a:r>
          </a:p>
          <a:p>
            <a:r>
              <a:rPr lang="en-US" dirty="0" smtClean="0"/>
              <a:t>Successful 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474243"/>
            <a:ext cx="2255015" cy="311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782" y="3124200"/>
            <a:ext cx="2590800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4530838"/>
            <a:ext cx="3048000" cy="2062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0281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Gospel of Wealth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Written by Carnegie</a:t>
            </a:r>
          </a:p>
          <a:p>
            <a:pPr lvl="1"/>
            <a:r>
              <a:rPr lang="en-US" dirty="0" smtClean="0"/>
              <a:t>Rich should donate to causes which improve society</a:t>
            </a:r>
          </a:p>
          <a:p>
            <a:r>
              <a:rPr lang="en-US" dirty="0" smtClean="0"/>
              <a:t>Plutocracy – government controlled by wealthy</a:t>
            </a:r>
          </a:p>
          <a:p>
            <a:r>
              <a:rPr lang="en-US" dirty="0" smtClean="0"/>
              <a:t>Social Darwinism</a:t>
            </a:r>
          </a:p>
          <a:p>
            <a:pPr lvl="1"/>
            <a:r>
              <a:rPr lang="en-US" dirty="0" smtClean="0"/>
              <a:t>“Natural Selection”</a:t>
            </a:r>
          </a:p>
          <a:p>
            <a:pPr lvl="1"/>
            <a:r>
              <a:rPr lang="en-US" dirty="0" smtClean="0"/>
              <a:t>God chose them to be wealthy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152400"/>
            <a:ext cx="1158965" cy="1999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041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72" y="381000"/>
            <a:ext cx="7467600" cy="1143000"/>
          </a:xfrm>
        </p:spPr>
        <p:txBody>
          <a:bodyPr/>
          <a:lstStyle/>
          <a:p>
            <a:r>
              <a:rPr lang="en-US" dirty="0" smtClean="0"/>
              <a:t>Sherman Anti-trust 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1890</a:t>
            </a:r>
          </a:p>
          <a:p>
            <a:r>
              <a:rPr lang="en-US" dirty="0" smtClean="0"/>
              <a:t>Limit monopolies</a:t>
            </a:r>
          </a:p>
          <a:p>
            <a:r>
              <a:rPr lang="en-US" dirty="0" smtClean="0"/>
              <a:t>Law was ineffective</a:t>
            </a:r>
          </a:p>
          <a:p>
            <a:pPr lvl="1"/>
            <a:r>
              <a:rPr lang="en-US" dirty="0" smtClean="0"/>
              <a:t>Loopholes</a:t>
            </a:r>
          </a:p>
          <a:p>
            <a:pPr lvl="1"/>
            <a:r>
              <a:rPr lang="en-US" dirty="0" smtClean="0"/>
              <a:t>All trusts suffered</a:t>
            </a:r>
          </a:p>
          <a:p>
            <a:pPr marL="36576" indent="0">
              <a:buNone/>
            </a:pP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600200"/>
            <a:ext cx="3858491" cy="4548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8550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American Tobacco Company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James Buchanan Duke</a:t>
            </a:r>
          </a:p>
          <a:p>
            <a:r>
              <a:rPr lang="en-US" dirty="0" smtClean="0"/>
              <a:t>1890</a:t>
            </a:r>
          </a:p>
          <a:p>
            <a:r>
              <a:rPr lang="en-US" dirty="0" smtClean="0"/>
              <a:t>Machine made cigarettes 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519670"/>
            <a:ext cx="2514600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962400"/>
            <a:ext cx="3141818" cy="209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087" y="3962400"/>
            <a:ext cx="3933022" cy="2560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7774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Southern industry setback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Railroads charged more shipping North then south</a:t>
            </a:r>
          </a:p>
          <a:p>
            <a:r>
              <a:rPr lang="en-US" dirty="0" smtClean="0"/>
              <a:t>“Pittsburgh plus”</a:t>
            </a:r>
          </a:p>
          <a:p>
            <a:pPr lvl="1"/>
            <a:r>
              <a:rPr lang="en-US" dirty="0" smtClean="0"/>
              <a:t>Steel from south charged large fee, no matter where it was shipped</a:t>
            </a:r>
          </a:p>
          <a:p>
            <a:r>
              <a:rPr lang="en-US" dirty="0" smtClean="0"/>
              <a:t>Cotton</a:t>
            </a:r>
          </a:p>
          <a:p>
            <a:pPr lvl="1"/>
            <a:r>
              <a:rPr lang="en-US" dirty="0" smtClean="0"/>
              <a:t>Northern capital created cotton mills</a:t>
            </a:r>
          </a:p>
          <a:p>
            <a:pPr lvl="1"/>
            <a:r>
              <a:rPr lang="en-US" dirty="0" smtClean="0"/>
              <a:t>Paid low wages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3215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Agriculture  -&gt; Manufacturing</a:t>
            </a:r>
          </a:p>
          <a:p>
            <a:r>
              <a:rPr lang="en-US" dirty="0" smtClean="0"/>
              <a:t>Wage earning</a:t>
            </a:r>
          </a:p>
          <a:p>
            <a:r>
              <a:rPr lang="en-US" dirty="0" smtClean="0"/>
              <a:t>Women Workers</a:t>
            </a:r>
          </a:p>
          <a:p>
            <a:pPr lvl="1"/>
            <a:r>
              <a:rPr lang="en-US" dirty="0" smtClean="0"/>
              <a:t>Typewriter</a:t>
            </a:r>
          </a:p>
          <a:p>
            <a:pPr lvl="1"/>
            <a:r>
              <a:rPr lang="en-US" dirty="0" smtClean="0"/>
              <a:t>Telephone switchboard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81000"/>
            <a:ext cx="2828925" cy="2138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191000"/>
            <a:ext cx="3266259" cy="2262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968769"/>
            <a:ext cx="2403315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9125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7467600" cy="4830763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Contested wages, hours, and conditions</a:t>
            </a:r>
          </a:p>
          <a:p>
            <a:r>
              <a:rPr lang="en-US" dirty="0" smtClean="0"/>
              <a:t>National Labor Union (1866)</a:t>
            </a:r>
          </a:p>
          <a:p>
            <a:pPr lvl="1"/>
            <a:r>
              <a:rPr lang="en-US" dirty="0" smtClean="0"/>
              <a:t>600,000 members</a:t>
            </a:r>
          </a:p>
          <a:p>
            <a:pPr lvl="1"/>
            <a:r>
              <a:rPr lang="en-US" dirty="0" smtClean="0"/>
              <a:t>Colored National Labor Union</a:t>
            </a:r>
          </a:p>
          <a:p>
            <a:r>
              <a:rPr lang="en-US" dirty="0" smtClean="0"/>
              <a:t>Knights of Labor (1861; secret till 1881)</a:t>
            </a:r>
          </a:p>
          <a:p>
            <a:pPr lvl="1"/>
            <a:r>
              <a:rPr lang="en-US" dirty="0" smtClean="0"/>
              <a:t>Terence Powderly</a:t>
            </a:r>
          </a:p>
          <a:p>
            <a:pPr lvl="1"/>
            <a:r>
              <a:rPr lang="en-US" dirty="0" smtClean="0"/>
              <a:t>All workers in one union </a:t>
            </a:r>
          </a:p>
          <a:p>
            <a:pPr lvl="1"/>
            <a:r>
              <a:rPr lang="en-US" dirty="0" smtClean="0"/>
              <a:t>Economic and social reform </a:t>
            </a:r>
            <a:endParaRPr lang="en-US" dirty="0"/>
          </a:p>
          <a:p>
            <a:r>
              <a:rPr lang="en-US" dirty="0"/>
              <a:t>American Federation of Labor (AFL – 1886)</a:t>
            </a:r>
          </a:p>
          <a:p>
            <a:pPr lvl="1"/>
            <a:r>
              <a:rPr lang="en-US" dirty="0"/>
              <a:t>Samuel Gompers</a:t>
            </a:r>
          </a:p>
          <a:p>
            <a:pPr lvl="1"/>
            <a:r>
              <a:rPr lang="en-US" dirty="0"/>
              <a:t>Included only skilled workers</a:t>
            </a:r>
          </a:p>
          <a:p>
            <a:pPr lvl="1"/>
            <a:r>
              <a:rPr lang="en-US" dirty="0"/>
              <a:t>Association of Unions</a:t>
            </a:r>
          </a:p>
          <a:p>
            <a:pPr marL="448056" lvl="1" indent="0">
              <a:buNone/>
            </a:pPr>
            <a:endParaRPr lang="en-US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953000"/>
            <a:ext cx="1757362" cy="175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275" y="1704109"/>
            <a:ext cx="2371725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6887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Haymarket Square Fire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Chicago 1886</a:t>
            </a:r>
          </a:p>
          <a:p>
            <a:r>
              <a:rPr lang="en-US" dirty="0" smtClean="0"/>
              <a:t>Rally of </a:t>
            </a:r>
            <a:r>
              <a:rPr lang="en-US" dirty="0"/>
              <a:t>s</a:t>
            </a:r>
            <a:r>
              <a:rPr lang="en-US" dirty="0" smtClean="0"/>
              <a:t>triking workers</a:t>
            </a:r>
          </a:p>
          <a:p>
            <a:r>
              <a:rPr lang="en-US" dirty="0" smtClean="0"/>
              <a:t>Dynamite Bomb</a:t>
            </a:r>
          </a:p>
          <a:p>
            <a:r>
              <a:rPr lang="en-US" dirty="0" smtClean="0"/>
              <a:t>8 anarchists convicted</a:t>
            </a:r>
          </a:p>
          <a:p>
            <a:r>
              <a:rPr lang="en-US" dirty="0" smtClean="0"/>
              <a:t>Blamed on Knights of Labor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219200"/>
            <a:ext cx="3429000" cy="2566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6422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Cripple Creek Strike (1894)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8hr day @ $3/</a:t>
            </a:r>
            <a:r>
              <a:rPr lang="en-US" dirty="0" err="1" smtClean="0"/>
              <a:t>hr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10hr day @ $3 or 8hr day @ $2.50/</a:t>
            </a:r>
            <a:r>
              <a:rPr lang="en-US" dirty="0" err="1" smtClean="0">
                <a:sym typeface="Wingdings" pitchFamily="2" charset="2"/>
              </a:rPr>
              <a:t>hr</a:t>
            </a:r>
            <a:endParaRPr lang="en-US" dirty="0" smtClean="0"/>
          </a:p>
          <a:p>
            <a:r>
              <a:rPr lang="en-US" dirty="0" smtClean="0"/>
              <a:t>Western Federation of Miners </a:t>
            </a:r>
          </a:p>
          <a:p>
            <a:r>
              <a:rPr lang="en-US" dirty="0" smtClean="0"/>
              <a:t>State militia supported strikers</a:t>
            </a:r>
          </a:p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343" y="3886200"/>
            <a:ext cx="2809875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090988"/>
            <a:ext cx="3316624" cy="2443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106649"/>
      </p:ext>
    </p:extLst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76</TotalTime>
  <Words>292</Words>
  <Application>Microsoft Office PowerPoint</Application>
  <PresentationFormat>On-screen Show (4:3)</PresentationFormat>
  <Paragraphs>74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Technic</vt:lpstr>
      <vt:lpstr>Chapter 24 </vt:lpstr>
      <vt:lpstr>Gospel of Wealth</vt:lpstr>
      <vt:lpstr>Sherman Anti-trust Act</vt:lpstr>
      <vt:lpstr>American Tobacco Company</vt:lpstr>
      <vt:lpstr>Southern industry setback</vt:lpstr>
      <vt:lpstr>Economy</vt:lpstr>
      <vt:lpstr>Unions</vt:lpstr>
      <vt:lpstr>Haymarket Square Fire</vt:lpstr>
      <vt:lpstr>Cripple Creek Strike (1894)</vt:lpstr>
      <vt:lpstr>Pullman Strike (1894)</vt:lpstr>
      <vt:lpstr>Pullman Strike</vt:lpstr>
      <vt:lpstr>Leadville Miner’s Strike (1896)</vt:lpstr>
      <vt:lpstr>Newsboys strike (1899)</vt:lpstr>
    </vt:vector>
  </TitlesOfParts>
  <Company>Denver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24</dc:title>
  <dc:creator>DoTS</dc:creator>
  <cp:lastModifiedBy>DoTS</cp:lastModifiedBy>
  <cp:revision>7</cp:revision>
  <dcterms:created xsi:type="dcterms:W3CDTF">2012-02-27T20:36:49Z</dcterms:created>
  <dcterms:modified xsi:type="dcterms:W3CDTF">2012-02-27T21:52:55Z</dcterms:modified>
</cp:coreProperties>
</file>